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20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0A435-5BB1-43E3-BA6B-41EED87C1B2F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1AA34-A7A1-45EE-A197-91E60A6E3D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79478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0A435-5BB1-43E3-BA6B-41EED87C1B2F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1AA34-A7A1-45EE-A197-91E60A6E3D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59908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0A435-5BB1-43E3-BA6B-41EED87C1B2F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1AA34-A7A1-45EE-A197-91E60A6E3D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2629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0A435-5BB1-43E3-BA6B-41EED87C1B2F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1AA34-A7A1-45EE-A197-91E60A6E3D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38472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0A435-5BB1-43E3-BA6B-41EED87C1B2F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1AA34-A7A1-45EE-A197-91E60A6E3D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8247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0A435-5BB1-43E3-BA6B-41EED87C1B2F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1AA34-A7A1-45EE-A197-91E60A6E3D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00362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0A435-5BB1-43E3-BA6B-41EED87C1B2F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1AA34-A7A1-45EE-A197-91E60A6E3D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91052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0A435-5BB1-43E3-BA6B-41EED87C1B2F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1AA34-A7A1-45EE-A197-91E60A6E3D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39574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0A435-5BB1-43E3-BA6B-41EED87C1B2F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1AA34-A7A1-45EE-A197-91E60A6E3D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20977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0A435-5BB1-43E3-BA6B-41EED87C1B2F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1AA34-A7A1-45EE-A197-91E60A6E3D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78514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20A435-5BB1-43E3-BA6B-41EED87C1B2F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41AA34-A7A1-45EE-A197-91E60A6E3D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037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20A435-5BB1-43E3-BA6B-41EED87C1B2F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41AA34-A7A1-45EE-A197-91E60A6E3D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42174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hinkquest.org/" TargetMode="Externa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575"/>
            <a:ext cx="9144000" cy="682942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Tornadoes-earths natural disaster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25000" lnSpcReduction="20000"/>
          </a:bodyPr>
          <a:lstStyle/>
          <a:p>
            <a:r>
              <a:rPr lang="en-US" sz="8400" dirty="0" smtClean="0">
                <a:solidFill>
                  <a:srgbClr val="FF0000"/>
                </a:solidFill>
              </a:rPr>
              <a:t>Tornadoes </a:t>
            </a:r>
            <a:r>
              <a:rPr lang="en-US" sz="8400" dirty="0" smtClean="0">
                <a:solidFill>
                  <a:srgbClr val="FF0000"/>
                </a:solidFill>
              </a:rPr>
              <a:t>are rotating columns of air extending from a thunderstorm to the ground</a:t>
            </a:r>
          </a:p>
          <a:p>
            <a:r>
              <a:rPr lang="en-US" sz="8400" dirty="0" smtClean="0">
                <a:solidFill>
                  <a:srgbClr val="FF0000"/>
                </a:solidFill>
              </a:rPr>
              <a:t>(</a:t>
            </a:r>
            <a:r>
              <a:rPr lang="en-US" sz="8400" dirty="0" smtClean="0">
                <a:solidFill>
                  <a:srgbClr val="FF0000"/>
                </a:solidFill>
                <a:hlinkClick r:id="rId3"/>
              </a:rPr>
              <a:t>www.Thinkquest.org</a:t>
            </a:r>
            <a:r>
              <a:rPr lang="en-US" sz="8400" dirty="0" smtClean="0">
                <a:solidFill>
                  <a:srgbClr val="FF0000"/>
                </a:solidFill>
              </a:rPr>
              <a:t>)</a:t>
            </a:r>
          </a:p>
          <a:p>
            <a:r>
              <a:rPr lang="en-US" sz="8400" dirty="0" smtClean="0">
                <a:solidFill>
                  <a:srgbClr val="FF0000"/>
                </a:solidFill>
              </a:rPr>
              <a:t>BY AUSTIN MCCLURE</a:t>
            </a:r>
          </a:p>
          <a:p>
            <a:r>
              <a:rPr lang="en-US" sz="8400" dirty="0" smtClean="0">
                <a:solidFill>
                  <a:srgbClr val="FF0000"/>
                </a:solidFill>
              </a:rPr>
              <a:t>Science 1</a:t>
            </a:r>
            <a:r>
              <a:rPr lang="en-US" sz="8400" baseline="30000" dirty="0" smtClean="0">
                <a:solidFill>
                  <a:srgbClr val="FF0000"/>
                </a:solidFill>
              </a:rPr>
              <a:t>st</a:t>
            </a:r>
            <a:endParaRPr lang="en-US" sz="8400" dirty="0" smtClean="0">
              <a:solidFill>
                <a:srgbClr val="FF0000"/>
              </a:solidFill>
            </a:endParaRPr>
          </a:p>
          <a:p>
            <a:r>
              <a:rPr lang="en-US" sz="8400" dirty="0" err="1" smtClean="0">
                <a:solidFill>
                  <a:srgbClr val="FF0000"/>
                </a:solidFill>
              </a:rPr>
              <a:t>Sheperd</a:t>
            </a:r>
            <a:endParaRPr lang="en-US" sz="8400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44302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causes a Tornado?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382000" cy="4678363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Unusually  warm and humid conditions in lower atmosphere</a:t>
            </a:r>
            <a:r>
              <a:rPr lang="en-US" dirty="0" smtClean="0">
                <a:solidFill>
                  <a:srgbClr val="FF0000"/>
                </a:solidFill>
              </a:rPr>
              <a:t>.</a:t>
            </a:r>
          </a:p>
          <a:p>
            <a:endParaRPr lang="en-US" dirty="0" smtClean="0">
              <a:solidFill>
                <a:srgbClr val="FF0000"/>
              </a:solidFill>
            </a:endParaRPr>
          </a:p>
          <a:p>
            <a:r>
              <a:rPr lang="en-US" dirty="0" smtClean="0"/>
              <a:t>www.imxv.com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12974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28600" y="1524000"/>
            <a:ext cx="9528454" cy="665115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long do tornadoes last?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3855" y="1676400"/>
            <a:ext cx="8229600" cy="4525963"/>
          </a:xfrm>
        </p:spPr>
        <p:txBody>
          <a:bodyPr/>
          <a:lstStyle/>
          <a:p>
            <a:r>
              <a:rPr lang="en-US" dirty="0" smtClean="0">
                <a:solidFill>
                  <a:srgbClr val="7030A0"/>
                </a:solidFill>
              </a:rPr>
              <a:t>They will </a:t>
            </a:r>
            <a:r>
              <a:rPr lang="en-US" dirty="0">
                <a:solidFill>
                  <a:srgbClr val="7030A0"/>
                </a:solidFill>
              </a:rPr>
              <a:t>usually last from a couple seconds to </a:t>
            </a:r>
            <a:r>
              <a:rPr lang="en-US" dirty="0" smtClean="0">
                <a:solidFill>
                  <a:srgbClr val="7030A0"/>
                </a:solidFill>
              </a:rPr>
              <a:t>an hour</a:t>
            </a:r>
          </a:p>
          <a:p>
            <a:r>
              <a:rPr lang="en-US" dirty="0" smtClean="0">
                <a:solidFill>
                  <a:srgbClr val="7030A0"/>
                </a:solidFill>
              </a:rPr>
              <a:t>Tornado alley.com</a:t>
            </a:r>
            <a:endParaRPr lang="en-US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71451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-14199"/>
            <a:ext cx="8382000" cy="68721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2">
                    <a:lumMod val="75000"/>
                  </a:schemeClr>
                </a:solidFill>
              </a:rPr>
              <a:t>When do tornadoes occur?</a:t>
            </a:r>
            <a:endParaRPr lang="en-US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0000"/>
                </a:solidFill>
              </a:rPr>
              <a:t>They will usually occur in spring and summer in most southern states.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Oklahoma tornado.com</a:t>
            </a:r>
          </a:p>
          <a:p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42817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770" y="228600"/>
            <a:ext cx="8704521" cy="618605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kind of damage does a tornado do?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C00000"/>
                </a:solidFill>
              </a:rPr>
              <a:t>They cause a lot of damage because some like f5 tornadoes will toss houses like a stick.</a:t>
            </a:r>
          </a:p>
          <a:p>
            <a:r>
              <a:rPr lang="en-US" dirty="0" smtClean="0">
                <a:solidFill>
                  <a:srgbClr val="C00000"/>
                </a:solidFill>
              </a:rPr>
              <a:t>Tennessee tornado.com</a:t>
            </a:r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84596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499295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108</Words>
  <Application>Microsoft Office PowerPoint</Application>
  <PresentationFormat>On-screen Show (4:3)</PresentationFormat>
  <Paragraphs>19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Tornadoes-earths natural disaster</vt:lpstr>
      <vt:lpstr>What causes a Tornado?</vt:lpstr>
      <vt:lpstr>How long do tornadoes last?</vt:lpstr>
      <vt:lpstr>When do tornadoes occur?</vt:lpstr>
      <vt:lpstr>What kind of damage does a tornado do?</vt:lpstr>
      <vt:lpstr>PowerPoint Presentation</vt:lpstr>
    </vt:vector>
  </TitlesOfParts>
  <Company>Haywood County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Haywood County Schools</dc:creator>
  <cp:lastModifiedBy>Haywood County Schools</cp:lastModifiedBy>
  <cp:revision>7</cp:revision>
  <dcterms:created xsi:type="dcterms:W3CDTF">2013-05-01T12:22:18Z</dcterms:created>
  <dcterms:modified xsi:type="dcterms:W3CDTF">2013-05-02T13:04:53Z</dcterms:modified>
</cp:coreProperties>
</file>